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4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4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02" r:id="rId118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18" Type="http://schemas.openxmlformats.org/officeDocument/2006/relationships/slide" Target="slides/slide47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8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Google Shape;4119;g331d9e12a3b_0_3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0" name="Google Shape;4120;g331d9e12a3b_0_39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7.xml"/><Relationship Id="rId2" Type="http://schemas.openxmlformats.org/officeDocument/2006/relationships/notesSlide" Target="../notesSlides/notesSlide47.xml"/></Relationships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p615"/>
          <p:cNvSpPr txBox="1"/>
          <p:nvPr>
            <p:ph type="title"/>
          </p:nvPr>
        </p:nvSpPr>
        <p:spPr>
          <a:xfrm>
            <a:off x="567233" y="473297"/>
            <a:ext cx="1918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Our Services</a:t>
            </a:r>
            <a:endParaRPr/>
          </a:p>
        </p:txBody>
      </p:sp>
      <p:sp>
        <p:nvSpPr>
          <p:cNvPr id="4123" name="Google Shape;4123;p615"/>
          <p:cNvSpPr txBox="1"/>
          <p:nvPr/>
        </p:nvSpPr>
        <p:spPr>
          <a:xfrm>
            <a:off x="567233" y="1883476"/>
            <a:ext cx="5398800" cy="3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2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lang="zh-CN" sz="15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Anxiety Therapy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lang="zh-CN" sz="15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Hypnotherapy for Anxiety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lang="zh-CN" sz="15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Anxiety Attack Treatment Dubai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lang="zh-CN" sz="15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Social Anxiety Therapy Dubai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lang="zh-CN" sz="15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Holistic therapy for Anxiety stress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lang="zh-CN" sz="15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Anxiety stress free healing meditation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lang="zh-CN" sz="15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Healing Vortex stress free therapist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lang="zh-CN" sz="15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Singing sound healer near me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90C225"/>
                </a:solidFill>
                <a:latin typeface="Lucida Sans"/>
                <a:ea typeface="Lucida Sans"/>
                <a:cs typeface="Lucida Sans"/>
                <a:sym typeface="Lucida Sans"/>
              </a:rPr>
              <a:t>▶	</a:t>
            </a:r>
            <a:r>
              <a:rPr lang="zh-CN" sz="15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Post Traumatic Stress Disorder Cognitive Behavioral Therapy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